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9" r:id="rId2"/>
    <p:sldId id="260" r:id="rId3"/>
    <p:sldId id="256" r:id="rId4"/>
    <p:sldId id="258" r:id="rId5"/>
    <p:sldId id="257" r:id="rId6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72" d="100"/>
          <a:sy n="72" d="100"/>
        </p:scale>
        <p:origin x="-132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6C7D99-5879-4332-A637-C5DF4D9E150F}" type="datetimeFigureOut">
              <a:rPr lang="ar-SA" smtClean="0"/>
              <a:t>26/03/42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9080B15-B6A5-43E0-8235-423870F41BEC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1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286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r" defTabSz="914400" rtl="1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628800"/>
            <a:ext cx="8064896" cy="5040560"/>
          </a:xfrm>
          <a:prstGeom prst="rect">
            <a:avLst/>
          </a:prstGeom>
        </p:spPr>
      </p:pic>
      <p:sp>
        <p:nvSpPr>
          <p:cNvPr id="3" name="مستطيل مستدير الزوايا 2"/>
          <p:cNvSpPr/>
          <p:nvPr/>
        </p:nvSpPr>
        <p:spPr>
          <a:xfrm>
            <a:off x="1259632" y="332656"/>
            <a:ext cx="6741368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dirty="0" smtClean="0"/>
              <a:t>الاقمار الصناعية تحسن الفضاء </a:t>
            </a:r>
          </a:p>
          <a:p>
            <a:pPr algn="ctr"/>
            <a:r>
              <a:rPr lang="ar-SA" dirty="0" smtClean="0"/>
              <a:t>مشاركة الطالبة / صبا </a:t>
            </a:r>
            <a:r>
              <a:rPr lang="ar-SA" smtClean="0"/>
              <a:t>الشكيبي</a:t>
            </a:r>
            <a:r>
              <a:rPr lang="ar-SA" dirty="0" smtClean="0"/>
              <a:t> بمناسبة اسبوع الفضاء العالمي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49963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2656"/>
            <a:ext cx="8280920" cy="59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211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3" y="476672"/>
            <a:ext cx="7920881" cy="547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1207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1" y="404664"/>
            <a:ext cx="7848872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82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32656"/>
            <a:ext cx="7992888" cy="568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49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دفق الهواء">
  <a:themeElements>
    <a:clrScheme name="دفق الهوا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دفق الهوا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دفق الهوا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10</TotalTime>
  <Words>13</Words>
  <Application>Microsoft Office PowerPoint</Application>
  <PresentationFormat>عرض على الشاشة (3:4)‏</PresentationFormat>
  <Paragraphs>2</Paragraphs>
  <Slides>5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6" baseType="lpstr">
      <vt:lpstr>دفق الهواء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‏‏مستخدم Windows</dc:creator>
  <cp:lastModifiedBy>‏‏مستخدم Windows</cp:lastModifiedBy>
  <cp:revision>2</cp:revision>
  <dcterms:created xsi:type="dcterms:W3CDTF">2020-10-10T12:57:15Z</dcterms:created>
  <dcterms:modified xsi:type="dcterms:W3CDTF">2020-11-10T22:25:10Z</dcterms:modified>
</cp:coreProperties>
</file>